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0"/>
  </p:notesMasterIdLst>
  <p:sldIdLst>
    <p:sldId id="256" r:id="rId2"/>
    <p:sldId id="278" r:id="rId3"/>
    <p:sldId id="295" r:id="rId4"/>
    <p:sldId id="330" r:id="rId5"/>
    <p:sldId id="336" r:id="rId6"/>
    <p:sldId id="327" r:id="rId7"/>
    <p:sldId id="328" r:id="rId8"/>
    <p:sldId id="329" r:id="rId9"/>
    <p:sldId id="331" r:id="rId10"/>
    <p:sldId id="340" r:id="rId11"/>
    <p:sldId id="332" r:id="rId12"/>
    <p:sldId id="333" r:id="rId13"/>
    <p:sldId id="334" r:id="rId14"/>
    <p:sldId id="338" r:id="rId15"/>
    <p:sldId id="335" r:id="rId16"/>
    <p:sldId id="322" r:id="rId17"/>
    <p:sldId id="305" r:id="rId18"/>
    <p:sldId id="33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7468" autoAdjust="0"/>
  </p:normalViewPr>
  <p:slideViewPr>
    <p:cSldViewPr snapToGrid="0">
      <p:cViewPr varScale="1">
        <p:scale>
          <a:sx n="86" d="100"/>
          <a:sy n="86" d="100"/>
        </p:scale>
        <p:origin x="221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995CF-4BAF-4831-BDD7-1EDCA6851F0C}" type="datetimeFigureOut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AE364-81DF-4EF7-A8ED-CEBDC4CE0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89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877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43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978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is a simple implementation of lane detection using Hough's transformation.</a:t>
            </a:r>
          </a:p>
          <a:p>
            <a:r>
              <a:rPr lang="en-US" altLang="zh-TW" dirty="0"/>
              <a:t>The red box represents the scope of the Hough conversion.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74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tx1"/>
                </a:solidFill>
              </a:rPr>
              <a:t>Conclusion</a:t>
            </a:r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</a:rPr>
              <a:t>and 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06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41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6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50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86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18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35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67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61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AE364-81DF-4EF7-A8ED-CEBDC4CE024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96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20D5-1380-4AA3-9DAD-4C98E72139B4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Y. Hu et al., “Planning-oriented Autonomous Driving,” in 2023 IEEE/CVF Conference on Computer Vision and Pattern Recognition (CVPR), Vancouver, BC, Canada: IEEE, Jun. 2023, pp. 17853–17862. doi: 10.1109/CVPR52729.2023.01712.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B137D-499D-F2C7-4806-4C5352FE2F5F}"/>
              </a:ext>
            </a:extLst>
          </p:cNvPr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9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EE6D2-47AB-4F36-B6F0-3A5178CA8ACB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6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47A3-B129-43A0-9C50-96A6A4694696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07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3CAD-E1A5-4E2D-9F43-2C183E0C298D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8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0AC61F28-05E0-4E2A-9199-83D0ECCC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F12C-DE7E-4ED7-8D72-6050F51F7AE0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64038EA5-EB20-4685-BBC1-7E0E9028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06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838E8-40B5-4689-8BCB-A38C97E5D91E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8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C6BA-9F4E-48CB-B697-AB5D9D38587D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42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5AAD-00BA-4027-BDE0-885FAEE2DA5A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25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78A8-40DA-4685-819B-6903EB69BA98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44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728F86-BD56-4B2D-8C6F-03E310F8EFBE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78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41EA-5C7C-42B7-9779-C79F229E0930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65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60D17A-E232-4D8A-8E25-C53658DB94FA}" type="datetime1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Y. Hu et al., “Planning-oriented Autonomous Driving,” in 2023 IEEE/CVF Conference on Computer Vision and Pattern Recognition (CVPR), Vancouver, BC, Canada: IEEE, Jun. 2023, pp. 17853–17862. doi: 10.1109/CVPR52729.2023.01712.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AF480A-94EB-4079-A6FE-60092773BA4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36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16E21-BF7D-43A0-91E6-BDF466E50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751162"/>
            <a:ext cx="10058400" cy="2573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a-DK" altLang="zh-TW" sz="4800" b="1" dirty="0"/>
              <a:t>Computer Vision-based Driver Scoring System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FC68CA-5A9B-4BF4-99FE-5D871728DCCB}"/>
              </a:ext>
            </a:extLst>
          </p:cNvPr>
          <p:cNvSpPr txBox="1"/>
          <p:nvPr/>
        </p:nvSpPr>
        <p:spPr>
          <a:xfrm>
            <a:off x="4704490" y="4325112"/>
            <a:ext cx="6451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組員：</a:t>
            </a:r>
            <a:endParaRPr lang="en-US" altLang="zh-TW" sz="2800" dirty="0"/>
          </a:p>
          <a:p>
            <a:r>
              <a:rPr lang="en-US" altLang="zh-TW" sz="2800" dirty="0" err="1"/>
              <a:t>Tugdual</a:t>
            </a:r>
            <a:r>
              <a:rPr lang="en-US" altLang="zh-TW" sz="2800" dirty="0"/>
              <a:t> LEVASSEUR </a:t>
            </a:r>
            <a:r>
              <a:rPr lang="zh-TW" altLang="en-US" sz="2800" dirty="0"/>
              <a:t>、胡晋毓、蔡奇倫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993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671DE-B490-4BD6-84E8-0FFDF80C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Detection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44B468-1DFE-414D-B97E-DBFA42C3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圓角矩形 7">
            <a:extLst>
              <a:ext uri="{FF2B5EF4-FFF2-40B4-BE49-F238E27FC236}">
                <a16:creationId xmlns:a16="http://schemas.microsoft.com/office/drawing/2014/main" id="{9EA6AE70-3F36-494C-B081-F23E94738CD0}"/>
              </a:ext>
            </a:extLst>
          </p:cNvPr>
          <p:cNvSpPr/>
          <p:nvPr/>
        </p:nvSpPr>
        <p:spPr>
          <a:xfrm>
            <a:off x="6571344" y="2678791"/>
            <a:ext cx="3988502" cy="9054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Draw the lane lines and determine specific areas</a:t>
            </a:r>
            <a:endParaRPr lang="zh-TW" altLang="en-US" sz="2800" dirty="0"/>
          </a:p>
        </p:txBody>
      </p:sp>
      <p:pic>
        <p:nvPicPr>
          <p:cNvPr id="8" name="aerial_trafic_yolov8m_tracking_compressed">
            <a:hlinkClick r:id="" action="ppaction://media"/>
            <a:extLst>
              <a:ext uri="{FF2B5EF4-FFF2-40B4-BE49-F238E27FC236}">
                <a16:creationId xmlns:a16="http://schemas.microsoft.com/office/drawing/2014/main" id="{3CC87AD4-CACD-BA8F-9528-31CDE96CA5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1588" y="1846263"/>
            <a:ext cx="7169150" cy="4022725"/>
          </a:xfrm>
        </p:spPr>
      </p:pic>
    </p:spTree>
    <p:extLst>
      <p:ext uri="{BB962C8B-B14F-4D97-AF65-F5344CB8AC3E}">
        <p14:creationId xmlns:p14="http://schemas.microsoft.com/office/powerpoint/2010/main" val="427710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B1D95-0E8A-44BA-83BD-91996010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Last progress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719F3E-B439-46B4-8537-E9E8D939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805004-190D-450B-B0CE-E3CA3111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32" y="1804220"/>
            <a:ext cx="8054335" cy="4530563"/>
          </a:xfrm>
          <a:prstGeom prst="rect">
            <a:avLst/>
          </a:prstGeom>
        </p:spPr>
      </p:pic>
      <p:sp>
        <p:nvSpPr>
          <p:cNvPr id="6" name="圓角矩形 2">
            <a:extLst>
              <a:ext uri="{FF2B5EF4-FFF2-40B4-BE49-F238E27FC236}">
                <a16:creationId xmlns:a16="http://schemas.microsoft.com/office/drawing/2014/main" id="{55681B8B-6CCD-4718-AF57-5165D6D2C982}"/>
              </a:ext>
            </a:extLst>
          </p:cNvPr>
          <p:cNvSpPr/>
          <p:nvPr/>
        </p:nvSpPr>
        <p:spPr>
          <a:xfrm>
            <a:off x="4791350" y="1804220"/>
            <a:ext cx="2609298" cy="76725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Driver Scoring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8">
            <a:extLst>
              <a:ext uri="{FF2B5EF4-FFF2-40B4-BE49-F238E27FC236}">
                <a16:creationId xmlns:a16="http://schemas.microsoft.com/office/drawing/2014/main" id="{B0E77A40-EE94-4A0C-87C7-0DFC5E8B2B36}"/>
              </a:ext>
            </a:extLst>
          </p:cNvPr>
          <p:cNvSpPr/>
          <p:nvPr/>
        </p:nvSpPr>
        <p:spPr>
          <a:xfrm>
            <a:off x="7286733" y="2696481"/>
            <a:ext cx="3925750" cy="6480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Arbitrarily change the lanes ?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圓角矩形 10">
            <a:extLst>
              <a:ext uri="{FF2B5EF4-FFF2-40B4-BE49-F238E27FC236}">
                <a16:creationId xmlns:a16="http://schemas.microsoft.com/office/drawing/2014/main" id="{EE71F1C8-9BA8-49A0-B57D-92C5E70D729C}"/>
              </a:ext>
            </a:extLst>
          </p:cNvPr>
          <p:cNvSpPr/>
          <p:nvPr/>
        </p:nvSpPr>
        <p:spPr>
          <a:xfrm>
            <a:off x="7161376" y="5425176"/>
            <a:ext cx="4176464" cy="6480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Too close to the front car ?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2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16E21-BF7D-43A0-91E6-BDF466E50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Experiment and Final results</a:t>
            </a:r>
            <a:br>
              <a:rPr lang="en-US" altLang="zh-TW" sz="4800" b="1" dirty="0"/>
            </a:br>
            <a:endParaRPr lang="zh-TW" altLang="en-US" sz="4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53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2AB9D-CCFE-4CB3-B908-475B1EB9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Experiment and Final results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- violations at intersections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351C9-6041-4DB0-9C60-60CB2F4C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traffic_analysis_result">
            <a:hlinkClick r:id="" action="ppaction://media"/>
            <a:extLst>
              <a:ext uri="{FF2B5EF4-FFF2-40B4-BE49-F238E27FC236}">
                <a16:creationId xmlns:a16="http://schemas.microsoft.com/office/drawing/2014/main" id="{00082784-07AE-4643-A74A-86AA967282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83151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2AB9D-CCFE-4CB3-B908-475B1EB9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Experiment and Final results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- violations at intersections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351C9-6041-4DB0-9C60-60CB2F4C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3E745-D4D6-288F-8A6A-0F65E7A57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37" y="2703088"/>
            <a:ext cx="4109692" cy="271572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C277FB-9DF8-86D9-FD24-3E061FC1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 the </a:t>
            </a:r>
            <a:r>
              <a:rPr lang="en-CA"/>
              <a:t>video uploaded beside </a:t>
            </a:r>
            <a:r>
              <a:rPr lang="en-CA" dirty="0"/>
              <a:t>the </a:t>
            </a:r>
            <a:r>
              <a:rPr lang="en-CA" dirty="0" err="1"/>
              <a:t>powerpoint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225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88B9F-895B-4D22-8D75-53E502BA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Experiment and Final results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- Hough's transformation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82818B-A483-4659-901F-0B0B6C58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9E93CB-C677-430E-8FE9-4F34E60AFF82}"/>
              </a:ext>
            </a:extLst>
          </p:cNvPr>
          <p:cNvSpPr/>
          <p:nvPr/>
        </p:nvSpPr>
        <p:spPr>
          <a:xfrm>
            <a:off x="4129548" y="3952568"/>
            <a:ext cx="4050891" cy="1956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402253-44D2-172D-7AE6-E426A14C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 the video in the presentation given in class (too big for here)</a:t>
            </a:r>
          </a:p>
        </p:txBody>
      </p:sp>
    </p:spTree>
    <p:extLst>
      <p:ext uri="{BB962C8B-B14F-4D97-AF65-F5344CB8AC3E}">
        <p14:creationId xmlns:p14="http://schemas.microsoft.com/office/powerpoint/2010/main" val="354915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16E21-BF7D-43A0-91E6-BDF466E50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Conclusion and Future work</a:t>
            </a:r>
            <a:br>
              <a:rPr lang="en-US" altLang="zh-TW" sz="4800" b="1" dirty="0"/>
            </a:br>
            <a:endParaRPr lang="zh-TW" altLang="en-US" sz="4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46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F8CAB-6A78-4231-A41B-4826737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2FA79-1778-4A8B-9895-21A61D93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886975-3A21-4BCE-849F-E91713C2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We built a system that can use cameras to detect violations at intersections.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Manually define the lanes and areas to monitor and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Manually decide “correct configuration”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The quality of the video used affects detection and tracking performance.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Car stopping in wrong area or traffic jam can be confused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DC6FB-07E8-4B03-CEBF-9DD058F2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33" y="3429000"/>
            <a:ext cx="3048425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F8CAB-6A78-4231-A41B-4826737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2FA79-1778-4A8B-9895-21A61D93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886975-3A21-4BCE-849F-E91713C2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Build a personal driving score system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Use the first-person point of view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Implement a GUI to easily define the areas to monitor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TW" sz="2400" dirty="0">
                <a:solidFill>
                  <a:schemeClr val="tx1"/>
                </a:solidFill>
              </a:rPr>
              <a:t> Improve speed to detect in real-time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TW" sz="2400" dirty="0">
                <a:solidFill>
                  <a:schemeClr val="tx1"/>
                </a:solidFill>
              </a:rPr>
              <a:t> Implement communication to send report on the faulty driver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TW" sz="2400" dirty="0">
                <a:solidFill>
                  <a:schemeClr val="tx1"/>
                </a:solidFill>
              </a:rPr>
              <a:t> Detect automatically the lanes and the areas (Taxi, pedestrian, buses, </a:t>
            </a:r>
            <a:r>
              <a:rPr lang="en-CA" altLang="zh-TW" sz="2400" dirty="0" err="1">
                <a:solidFill>
                  <a:schemeClr val="tx1"/>
                </a:solidFill>
              </a:rPr>
              <a:t>scotter</a:t>
            </a:r>
            <a:r>
              <a:rPr lang="en-CA" altLang="zh-TW" sz="2400" dirty="0">
                <a:solidFill>
                  <a:schemeClr val="tx1"/>
                </a:solidFill>
              </a:rPr>
              <a:t> and bike …)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TW" sz="2400" dirty="0">
                <a:solidFill>
                  <a:schemeClr val="tx1"/>
                </a:solidFill>
              </a:rPr>
              <a:t>Improve car detection and implement other vehicle detection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Assess other behaviors (traffic light compliance, smooth driving…)</a:t>
            </a:r>
          </a:p>
        </p:txBody>
      </p:sp>
    </p:spTree>
    <p:extLst>
      <p:ext uri="{BB962C8B-B14F-4D97-AF65-F5344CB8AC3E}">
        <p14:creationId xmlns:p14="http://schemas.microsoft.com/office/powerpoint/2010/main" val="429194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F8CAB-6A78-4231-A41B-4826737A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73D21-2D5C-4A28-8F60-E60872F8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>
                <a:solidFill>
                  <a:schemeClr val="tx1"/>
                </a:solidFill>
              </a:rPr>
              <a:t>Introduction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>
                <a:solidFill>
                  <a:schemeClr val="tx1"/>
                </a:solidFill>
              </a:rPr>
              <a:t>Motivation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>
                <a:solidFill>
                  <a:schemeClr val="tx1"/>
                </a:solidFill>
              </a:rPr>
              <a:t>Last progress</a:t>
            </a:r>
            <a:endParaRPr lang="en-US" altLang="zh-TW" sz="2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>
                <a:solidFill>
                  <a:schemeClr val="tx1"/>
                </a:solidFill>
              </a:rPr>
              <a:t>Experiment and Final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 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 Future 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2FA79-1778-4A8B-9895-21A61D93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8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16E21-BF7D-43A0-91E6-BDF466E50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Introduction</a:t>
            </a:r>
            <a:br>
              <a:rPr lang="en-US" altLang="zh-TW" sz="4800" b="1" dirty="0"/>
            </a:br>
            <a:endParaRPr lang="zh-TW" altLang="en-US" sz="4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4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B86ED-A0FE-4D25-B674-502D12AE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Introduction- 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80A980-D1FF-47FB-AEA3-C1561ACAF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Project relevance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200" dirty="0">
                <a:solidFill>
                  <a:schemeClr val="tx1"/>
                </a:solidFill>
              </a:rPr>
              <a:t>Increase of accident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200" dirty="0">
                <a:solidFill>
                  <a:schemeClr val="tx1"/>
                </a:solidFill>
              </a:rPr>
              <a:t>Increasing dangerous behavior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Goal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200" dirty="0">
                <a:solidFill>
                  <a:schemeClr val="tx1"/>
                </a:solidFill>
              </a:rPr>
              <a:t>Propose a system to score driving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2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BD2FDE-DFFB-4597-972C-C04DB669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026" name="Picture 2" descr="兄妹騎機車發生車禍～兄死妹重傷| 葛瑪蘭新聞網">
            <a:extLst>
              <a:ext uri="{FF2B5EF4-FFF2-40B4-BE49-F238E27FC236}">
                <a16:creationId xmlns:a16="http://schemas.microsoft.com/office/drawing/2014/main" id="{965A1029-0845-42DF-A3DB-2C82A07A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53" y="209680"/>
            <a:ext cx="3471530" cy="23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AA: Dangerous driving behaviors on the rise">
            <a:extLst>
              <a:ext uri="{FF2B5EF4-FFF2-40B4-BE49-F238E27FC236}">
                <a16:creationId xmlns:a16="http://schemas.microsoft.com/office/drawing/2014/main" id="{3C266A68-685A-415C-A5E9-72335609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48" y="2721155"/>
            <a:ext cx="6419752" cy="36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4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B86ED-A0FE-4D25-B674-502D12AE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Introduction- Last progress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80A980-D1FF-47FB-AEA3-C1561ACA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Should detect cars, motorcycles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Need Draw the lane lines and determine specific areas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 Need to add a driving score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Define which behavior we assess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BD2FDE-DFFB-4597-972C-C04DB669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30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94FCD-CB77-4B52-AF0A-CF517380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Last progress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0B23C1-B596-42BC-9F5F-ED534155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BA1855-3A9B-4DCC-A90E-0C6F06BA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46" y="1845734"/>
            <a:ext cx="7674267" cy="4028427"/>
          </a:xfrm>
          <a:prstGeom prst="rect">
            <a:avLst/>
          </a:prstGeom>
        </p:spPr>
      </p:pic>
      <p:sp>
        <p:nvSpPr>
          <p:cNvPr id="10" name="圓角矩形 5">
            <a:extLst>
              <a:ext uri="{FF2B5EF4-FFF2-40B4-BE49-F238E27FC236}">
                <a16:creationId xmlns:a16="http://schemas.microsoft.com/office/drawing/2014/main" id="{D9410B69-838D-49FC-96C7-40FE50C916EB}"/>
              </a:ext>
            </a:extLst>
          </p:cNvPr>
          <p:cNvSpPr/>
          <p:nvPr/>
        </p:nvSpPr>
        <p:spPr>
          <a:xfrm>
            <a:off x="1097280" y="5861922"/>
            <a:ext cx="2783841" cy="52082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Car detecting</a:t>
            </a:r>
            <a:endParaRPr lang="zh-TW" altLang="en-US" sz="2800" dirty="0"/>
          </a:p>
        </p:txBody>
      </p:sp>
      <p:sp>
        <p:nvSpPr>
          <p:cNvPr id="11" name="圓角矩形 9">
            <a:extLst>
              <a:ext uri="{FF2B5EF4-FFF2-40B4-BE49-F238E27FC236}">
                <a16:creationId xmlns:a16="http://schemas.microsoft.com/office/drawing/2014/main" id="{1A39DF45-6DD1-4D12-9F0E-2CF76E66439A}"/>
              </a:ext>
            </a:extLst>
          </p:cNvPr>
          <p:cNvSpPr/>
          <p:nvPr/>
        </p:nvSpPr>
        <p:spPr>
          <a:xfrm>
            <a:off x="561154" y="4136840"/>
            <a:ext cx="1728192" cy="4827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Label ID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229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3CAAE-94C3-40CB-A11B-E67CEFFB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Last progress 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F24E2FD-2DA3-40A9-A79E-88AD0563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098CC8-5DF7-43BD-B8D9-A84A50D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94214B-C098-426F-8CBF-4B45AC337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74" y="1840694"/>
            <a:ext cx="7659951" cy="4028400"/>
          </a:xfrm>
          <a:prstGeom prst="rect">
            <a:avLst/>
          </a:prstGeom>
        </p:spPr>
      </p:pic>
      <p:sp>
        <p:nvSpPr>
          <p:cNvPr id="10" name="圓角矩形 7">
            <a:extLst>
              <a:ext uri="{FF2B5EF4-FFF2-40B4-BE49-F238E27FC236}">
                <a16:creationId xmlns:a16="http://schemas.microsoft.com/office/drawing/2014/main" id="{E512A9C2-DD8C-4080-BCF0-F7C84B2F4F04}"/>
              </a:ext>
            </a:extLst>
          </p:cNvPr>
          <p:cNvSpPr/>
          <p:nvPr/>
        </p:nvSpPr>
        <p:spPr>
          <a:xfrm>
            <a:off x="3246160" y="5869094"/>
            <a:ext cx="3744416" cy="52082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Motorcycle detecting</a:t>
            </a:r>
            <a:endParaRPr lang="zh-TW" altLang="en-US" sz="2800" dirty="0"/>
          </a:p>
        </p:txBody>
      </p:sp>
      <p:sp>
        <p:nvSpPr>
          <p:cNvPr id="11" name="圓角矩形 8">
            <a:extLst>
              <a:ext uri="{FF2B5EF4-FFF2-40B4-BE49-F238E27FC236}">
                <a16:creationId xmlns:a16="http://schemas.microsoft.com/office/drawing/2014/main" id="{7B86D27E-6A19-47A4-B8DD-C22E9527965D}"/>
              </a:ext>
            </a:extLst>
          </p:cNvPr>
          <p:cNvSpPr/>
          <p:nvPr/>
        </p:nvSpPr>
        <p:spPr>
          <a:xfrm>
            <a:off x="3035933" y="4216949"/>
            <a:ext cx="1728192" cy="4827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Label ID</a:t>
            </a:r>
            <a:endParaRPr lang="zh-TW" altLang="en-US" sz="2800" dirty="0"/>
          </a:p>
        </p:txBody>
      </p:sp>
      <p:sp>
        <p:nvSpPr>
          <p:cNvPr id="12" name="圓角矩形 9">
            <a:extLst>
              <a:ext uri="{FF2B5EF4-FFF2-40B4-BE49-F238E27FC236}">
                <a16:creationId xmlns:a16="http://schemas.microsoft.com/office/drawing/2014/main" id="{63E9A7ED-880E-4538-A15B-1181AF10EEE2}"/>
              </a:ext>
            </a:extLst>
          </p:cNvPr>
          <p:cNvSpPr/>
          <p:nvPr/>
        </p:nvSpPr>
        <p:spPr>
          <a:xfrm>
            <a:off x="5262384" y="4216949"/>
            <a:ext cx="1728192" cy="4827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Label ID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417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84DD4-3650-4398-969C-97AA90A7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Last progress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E78F61-6648-4BAE-B636-EE8AE998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4EF955-109C-4355-A65F-62584D90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04" y="1844824"/>
            <a:ext cx="7659951" cy="4028400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6D9104F6-99A8-4526-ACE4-89EFD968F3EF}"/>
              </a:ext>
            </a:extLst>
          </p:cNvPr>
          <p:cNvSpPr/>
          <p:nvPr/>
        </p:nvSpPr>
        <p:spPr>
          <a:xfrm>
            <a:off x="2676906" y="4484304"/>
            <a:ext cx="4736617" cy="70805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圓角矩形 7">
            <a:extLst>
              <a:ext uri="{FF2B5EF4-FFF2-40B4-BE49-F238E27FC236}">
                <a16:creationId xmlns:a16="http://schemas.microsoft.com/office/drawing/2014/main" id="{CD38957B-181A-45B1-B55C-FFB4F395A913}"/>
              </a:ext>
            </a:extLst>
          </p:cNvPr>
          <p:cNvSpPr/>
          <p:nvPr/>
        </p:nvSpPr>
        <p:spPr>
          <a:xfrm>
            <a:off x="7425314" y="2972015"/>
            <a:ext cx="3271044" cy="13753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Specific area (waiting space or parking spot)</a:t>
            </a:r>
            <a:endParaRPr lang="zh-TW" altLang="en-US" sz="2800" dirty="0"/>
          </a:p>
        </p:txBody>
      </p:sp>
      <p:sp>
        <p:nvSpPr>
          <p:cNvPr id="6" name="圓角矩形 7">
            <a:extLst>
              <a:ext uri="{FF2B5EF4-FFF2-40B4-BE49-F238E27FC236}">
                <a16:creationId xmlns:a16="http://schemas.microsoft.com/office/drawing/2014/main" id="{0B18EE86-9B4C-42ED-A2CA-30B4BD71A371}"/>
              </a:ext>
            </a:extLst>
          </p:cNvPr>
          <p:cNvSpPr/>
          <p:nvPr/>
        </p:nvSpPr>
        <p:spPr>
          <a:xfrm>
            <a:off x="8532992" y="5120641"/>
            <a:ext cx="3271044" cy="52082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Counter Line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357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671DE-B490-4BD6-84E8-0FFDF80C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Last progress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44B468-1DFE-414D-B97E-DBFA42C3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F480A-94EB-4079-A6FE-60092773BA41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Picture 9" descr="Aerial view of a road intersection&#10;&#10;Description automatically generated">
            <a:extLst>
              <a:ext uri="{FF2B5EF4-FFF2-40B4-BE49-F238E27FC236}">
                <a16:creationId xmlns:a16="http://schemas.microsoft.com/office/drawing/2014/main" id="{B5B1490F-A0AE-472F-802A-D85473BC6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9"/>
          <a:stretch/>
        </p:blipFill>
        <p:spPr>
          <a:xfrm>
            <a:off x="2488620" y="1816764"/>
            <a:ext cx="7214760" cy="4022725"/>
          </a:xfrm>
          <a:prstGeom prst="rect">
            <a:avLst/>
          </a:prstGeom>
        </p:spPr>
      </p:pic>
      <p:sp>
        <p:nvSpPr>
          <p:cNvPr id="6" name="圓角矩形 7">
            <a:extLst>
              <a:ext uri="{FF2B5EF4-FFF2-40B4-BE49-F238E27FC236}">
                <a16:creationId xmlns:a16="http://schemas.microsoft.com/office/drawing/2014/main" id="{9EA6AE70-3F36-494C-B081-F23E94738CD0}"/>
              </a:ext>
            </a:extLst>
          </p:cNvPr>
          <p:cNvSpPr/>
          <p:nvPr/>
        </p:nvSpPr>
        <p:spPr>
          <a:xfrm>
            <a:off x="6571344" y="2678791"/>
            <a:ext cx="3988502" cy="9054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Draw the lane lines and determine specific areas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753797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13677</TotalTime>
  <Words>408</Words>
  <Application>Microsoft Office PowerPoint</Application>
  <PresentationFormat>Widescreen</PresentationFormat>
  <Paragraphs>99</Paragraphs>
  <Slides>18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Times New Roman</vt:lpstr>
      <vt:lpstr>Wingdings</vt:lpstr>
      <vt:lpstr>回顧</vt:lpstr>
      <vt:lpstr>Computer Vision-based Driver Scoring System</vt:lpstr>
      <vt:lpstr>目錄</vt:lpstr>
      <vt:lpstr>Introduction </vt:lpstr>
      <vt:lpstr>Introduction- Motivation</vt:lpstr>
      <vt:lpstr>Introduction- Last progress</vt:lpstr>
      <vt:lpstr>Last progress </vt:lpstr>
      <vt:lpstr>Last progress </vt:lpstr>
      <vt:lpstr>Last progress </vt:lpstr>
      <vt:lpstr>Last progress </vt:lpstr>
      <vt:lpstr>Detection</vt:lpstr>
      <vt:lpstr>Last progress </vt:lpstr>
      <vt:lpstr>Experiment and Final results </vt:lpstr>
      <vt:lpstr>Experiment and Final results - violations at intersections</vt:lpstr>
      <vt:lpstr>Experiment and Final results - violations at intersections</vt:lpstr>
      <vt:lpstr>Experiment and Final results - Hough's transformation</vt:lpstr>
      <vt:lpstr>Conclusion and Future work 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冠傑 陳</dc:creator>
  <cp:lastModifiedBy>Tugdual André Nikolaus Levasseur</cp:lastModifiedBy>
  <cp:revision>125</cp:revision>
  <dcterms:created xsi:type="dcterms:W3CDTF">2022-03-10T04:37:08Z</dcterms:created>
  <dcterms:modified xsi:type="dcterms:W3CDTF">2024-01-03T06:19:54Z</dcterms:modified>
</cp:coreProperties>
</file>